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512" y="-23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-6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6158" y="110533"/>
            <a:ext cx="7360785" cy="7912334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273050" y="8166100"/>
            <a:ext cx="701040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600" b="1" spc="65" dirty="0" err="1">
                <a:solidFill>
                  <a:srgbClr val="0C0C0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ラ</a:t>
            </a:r>
            <a:r>
              <a:rPr sz="1600" b="1" dirty="0" err="1">
                <a:solidFill>
                  <a:srgbClr val="0C0C0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イオンズク</a:t>
            </a:r>
            <a:r>
              <a:rPr sz="1600" b="1" spc="-15" dirty="0" err="1">
                <a:solidFill>
                  <a:srgbClr val="0C0C0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ラ</a:t>
            </a:r>
            <a:r>
              <a:rPr sz="1600" b="1" dirty="0" err="1">
                <a:solidFill>
                  <a:srgbClr val="0C0C0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ブはヘアド</a:t>
            </a:r>
            <a:r>
              <a:rPr sz="1600" b="1" spc="95" dirty="0" err="1">
                <a:solidFill>
                  <a:srgbClr val="0C0C0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ネ</a:t>
            </a:r>
            <a:r>
              <a:rPr sz="1600" b="1" spc="15" dirty="0" err="1">
                <a:solidFill>
                  <a:srgbClr val="0C0C0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ーション</a:t>
            </a:r>
            <a:r>
              <a:rPr sz="1600" b="1" spc="-130" dirty="0" err="1">
                <a:solidFill>
                  <a:srgbClr val="0C0C0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を</a:t>
            </a:r>
            <a:r>
              <a:rPr sz="1600" b="1" spc="15" dirty="0" err="1">
                <a:solidFill>
                  <a:srgbClr val="0C0C0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して</a:t>
            </a:r>
            <a:r>
              <a:rPr sz="1600" b="1" spc="-125" dirty="0" err="1">
                <a:solidFill>
                  <a:srgbClr val="0C0C0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い</a:t>
            </a:r>
            <a:r>
              <a:rPr sz="1600" b="1" spc="15" dirty="0" err="1">
                <a:solidFill>
                  <a:srgbClr val="343434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ただけ</a:t>
            </a:r>
            <a:r>
              <a:rPr sz="1600" b="1" spc="120" dirty="0" err="1">
                <a:solidFill>
                  <a:srgbClr val="343434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る</a:t>
            </a:r>
            <a:r>
              <a:rPr sz="1600" b="1" spc="45" dirty="0" err="1">
                <a:solidFill>
                  <a:srgbClr val="343434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方</a:t>
            </a:r>
            <a:r>
              <a:rPr sz="1600" b="1" spc="-45" dirty="0" err="1">
                <a:solidFill>
                  <a:srgbClr val="343434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を</a:t>
            </a:r>
            <a:r>
              <a:rPr sz="1600" b="1" spc="-60" dirty="0" err="1">
                <a:solidFill>
                  <a:srgbClr val="545454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募</a:t>
            </a:r>
            <a:r>
              <a:rPr sz="1600" b="1" spc="85" dirty="0" err="1">
                <a:solidFill>
                  <a:srgbClr val="21212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集しています</a:t>
            </a:r>
            <a:endParaRPr sz="1600" b="1" dirty="0"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6FF47D1-F719-428E-8A1F-E02F126E9B07}"/>
              </a:ext>
            </a:extLst>
          </p:cNvPr>
          <p:cNvSpPr txBox="1"/>
          <p:nvPr/>
        </p:nvSpPr>
        <p:spPr>
          <a:xfrm>
            <a:off x="501650" y="8547100"/>
            <a:ext cx="6599670" cy="833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ヘアドネーションとは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小児がんの放射線治療等で髪を失い、ウィッグを希望する子どもたちのために、髪の毛を贈る運動です。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学校で学ぶ、地域で生活する子どもたちの「クオリティ・オブ・ライフ」へ寄与する活動にご協力ください。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784A4E45-55B9-4518-A2FD-99932A6D26EC}"/>
              </a:ext>
            </a:extLst>
          </p:cNvPr>
          <p:cNvCxnSpPr/>
          <p:nvPr/>
        </p:nvCxnSpPr>
        <p:spPr>
          <a:xfrm>
            <a:off x="196850" y="9639211"/>
            <a:ext cx="7010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03BDF87-696B-486B-A168-6730ED33CC14}"/>
              </a:ext>
            </a:extLst>
          </p:cNvPr>
          <p:cNvSpPr txBox="1"/>
          <p:nvPr/>
        </p:nvSpPr>
        <p:spPr>
          <a:xfrm>
            <a:off x="2559050" y="9537700"/>
            <a:ext cx="1981200" cy="2539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本件に関するお問い合わせ先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64</Words>
  <Application>Microsoft Office PowerPoint</Application>
  <PresentationFormat>ユーザー設定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メイリオ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山本 さゆり</cp:lastModifiedBy>
  <cp:revision>2</cp:revision>
  <dcterms:created xsi:type="dcterms:W3CDTF">2021-08-10T13:17:19Z</dcterms:created>
  <dcterms:modified xsi:type="dcterms:W3CDTF">2021-08-10T13:32:51Z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2021-08-10T00:00:00Z</vt:filetime>
  </property>
</Properties>
</file>